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verage-regular.fntdata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8a1bf4a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8a1bf4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f98a1bf4a_1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f98a1bf4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?search=heart+diseas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10" Type="http://schemas.openxmlformats.org/officeDocument/2006/relationships/image" Target="../media/image2.jpg"/><Relationship Id="rId9" Type="http://schemas.openxmlformats.org/officeDocument/2006/relationships/image" Target="../media/image6.jp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7.jpg"/><Relationship Id="rId8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Analytics - Group 7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            </a:t>
            </a:r>
            <a:r>
              <a:rPr lang="en" sz="3500"/>
              <a:t>Factors Lead to Heart Disease 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Objective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Overview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Data Sources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Analytical Questions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Predictive Analytics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Conclusion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772" y="3020225"/>
            <a:ext cx="3970977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Project objective: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Analysing which indicators are factors for heart disease using machine learning model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575" y="3223450"/>
            <a:ext cx="5084425" cy="19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79" name="Google Shape;79;p16"/>
          <p:cNvGrpSpPr/>
          <p:nvPr/>
        </p:nvGrpSpPr>
        <p:grpSpPr>
          <a:xfrm>
            <a:off x="424825" y="1253973"/>
            <a:ext cx="8294372" cy="799416"/>
            <a:chOff x="424813" y="1177875"/>
            <a:chExt cx="8294372" cy="849900"/>
          </a:xfrm>
        </p:grpSpPr>
        <p:sp>
          <p:nvSpPr>
            <p:cNvPr id="80" name="Google Shape;80;p16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6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Preparation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/>
          <p:nvPr>
            <p:ph idx="4294967295" type="body"/>
          </p:nvPr>
        </p:nvSpPr>
        <p:spPr>
          <a:xfrm>
            <a:off x="3480453" y="1254158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ETL through Pandas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SQL database using PgAdmin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4" name="Google Shape;84;p16"/>
          <p:cNvGrpSpPr/>
          <p:nvPr/>
        </p:nvGrpSpPr>
        <p:grpSpPr>
          <a:xfrm>
            <a:off x="424825" y="2127339"/>
            <a:ext cx="8294360" cy="799416"/>
            <a:chOff x="424813" y="2075689"/>
            <a:chExt cx="8294360" cy="849900"/>
          </a:xfrm>
        </p:grpSpPr>
        <p:sp>
          <p:nvSpPr>
            <p:cNvPr id="85" name="Google Shape;85;p16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Building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4294967295" type="body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Machine Learning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9" name="Google Shape;89;p16"/>
          <p:cNvGrpSpPr/>
          <p:nvPr/>
        </p:nvGrpSpPr>
        <p:grpSpPr>
          <a:xfrm>
            <a:off x="424825" y="3000705"/>
            <a:ext cx="8294360" cy="799447"/>
            <a:chOff x="424813" y="2974405"/>
            <a:chExt cx="8294360" cy="849933"/>
          </a:xfrm>
        </p:grpSpPr>
        <p:sp>
          <p:nvSpPr>
            <p:cNvPr id="90" name="Google Shape;90;p16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6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Testing &amp; Evaluation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Logistic Regression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Random Forest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424825" y="3874103"/>
            <a:ext cx="8294360" cy="799447"/>
            <a:chOff x="424813" y="3871259"/>
            <a:chExt cx="8294360" cy="849933"/>
          </a:xfrm>
        </p:grpSpPr>
        <p:sp>
          <p:nvSpPr>
            <p:cNvPr id="95" name="Google Shape;95;p16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 &amp;  Data Visualization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6"/>
          <p:cNvSpPr txBox="1"/>
          <p:nvPr>
            <p:ph idx="4294967295" type="body"/>
          </p:nvPr>
        </p:nvSpPr>
        <p:spPr>
          <a:xfrm>
            <a:off x="3480453" y="3876311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Tableau Storyboard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&amp; Resources </a:t>
            </a:r>
            <a:endParaRPr/>
          </a:p>
        </p:txBody>
      </p:sp>
      <p:sp>
        <p:nvSpPr>
          <p:cNvPr id="104" name="Google Shape;104;p17"/>
          <p:cNvSpPr txBox="1"/>
          <p:nvPr>
            <p:ph idx="2" type="body"/>
          </p:nvPr>
        </p:nvSpPr>
        <p:spPr>
          <a:xfrm>
            <a:off x="4778475" y="182500"/>
            <a:ext cx="4297500" cy="47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" sz="2000">
                <a:solidFill>
                  <a:srgbClr val="24292F"/>
                </a:solidFill>
                <a:highlight>
                  <a:srgbClr val="FFFFFF"/>
                </a:highlight>
              </a:rPr>
              <a:t>Data Source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: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heart_disease_key_indicators.csv</a:t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b="1" lang="en" sz="2000">
                <a:solidFill>
                  <a:srgbClr val="24292F"/>
                </a:solidFill>
                <a:highlight>
                  <a:srgbClr val="FFFFFF"/>
                </a:highlight>
              </a:rPr>
              <a:t>Software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: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Python 3.7.10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Visual Studio Code 1.38.1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Jupyter Notebook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Anaconda3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PgAdmin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.</a:t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❖"/>
            </a:pPr>
            <a:r>
              <a:rPr b="1" lang="en" sz="2000">
                <a:solidFill>
                  <a:srgbClr val="24292F"/>
                </a:solidFill>
                <a:highlight>
                  <a:srgbClr val="FFFFFF"/>
                </a:highlight>
              </a:rPr>
              <a:t>Resources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: </a:t>
            </a:r>
            <a:r>
              <a:rPr lang="en" sz="2000">
                <a:solidFill>
                  <a:srgbClr val="CC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https://www.kaggle.com/datasets?search=heart+disease</a:t>
            </a:r>
            <a:r>
              <a:rPr lang="en">
                <a:solidFill>
                  <a:srgbClr val="CC000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CC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Questions 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24450"/>
            <a:ext cx="76347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What are the key indicators that lead to heart disease 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What factors had the greatest influence on a person developing heart disease and in what proportions 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Can a machine learning model accurately predict whether a person will develop heart disease based on the data provided ?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375" y="3432050"/>
            <a:ext cx="1498926" cy="14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Analysis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Logistic Regression 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832400" y="13627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Random Forest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5" y="1962100"/>
            <a:ext cx="3495276" cy="281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400" y="1962100"/>
            <a:ext cx="3413831" cy="28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569675"/>
            <a:ext cx="8520600" cy="29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Findings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Tableau Storyboard - xxxxxx link 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600" y="307675"/>
            <a:ext cx="4613276" cy="28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orporate headshot of a woman"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8530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Ethan McBride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36" name="Google Shape;136;p21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21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descr="Corporate headshot of a man"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Andres Pombo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21"/>
          <p:cNvSpPr txBox="1"/>
          <p:nvPr>
            <p:ph idx="4294967295" type="body"/>
          </p:nvPr>
        </p:nvSpPr>
        <p:spPr>
          <a:xfrm>
            <a:off x="2220395" y="13467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descr="Corporate headshot of a woman"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Sergei Zhukov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44" name="Google Shape;144;p21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" name="Google Shape;145;p21"/>
          <p:cNvSpPr txBox="1"/>
          <p:nvPr>
            <p:ph idx="4294967295" type="body"/>
          </p:nvPr>
        </p:nvSpPr>
        <p:spPr>
          <a:xfrm>
            <a:off x="2649431" y="3641650"/>
            <a:ext cx="41121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/>
              <a:t>         Thank you </a:t>
            </a:r>
            <a:endParaRPr sz="3900"/>
          </a:p>
        </p:txBody>
      </p:sp>
      <p:pic>
        <p:nvPicPr>
          <p:cNvPr descr="Corporate headshot of a man" id="146" name="Google Shape;1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Marian Salgadoe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48" name="Google Shape;148;p21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1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0475" y="834950"/>
            <a:ext cx="2177401" cy="22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4200" y="1140075"/>
            <a:ext cx="1934750" cy="200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6250" y="1157300"/>
            <a:ext cx="1934750" cy="20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3350" y="1071087"/>
            <a:ext cx="2072726" cy="207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